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>
                <a:solidFill>
                  <a:schemeClr val="tx1"/>
                </a:solidFill>
              </a:rPr>
              <a:t>Проект - приложение для пиццерии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Выполнил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r>
              <a:rPr lang="ru-RU" altLang="en-US">
                <a:solidFill>
                  <a:schemeClr val="tx1"/>
                </a:solidFill>
              </a:rPr>
              <a:t> Пименов Иван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160" y="213868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6000">
                <a:latin typeface="+mj-ea"/>
                <a:cs typeface="+mj-ea"/>
              </a:rPr>
              <a:t>“God of pizza”</a:t>
            </a:r>
            <a:endParaRPr lang="en-US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-10160" y="213868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6000">
                <a:latin typeface="+mj-ea"/>
                <a:cs typeface="+mj-ea"/>
              </a:rPr>
              <a:t>Спасибо за внимание!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6569710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На сегодняшний день востребованность в приложениях и сайтах для доставки еды очень высока. Это объясняется удобностью, скоростью и простотой - почти у каждого человека есть телефон.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Мой проект разрабатывается для пользователей и новых открывающихся компаний, ресторанов, магазинов, которые планируют онлайн-доставку</a:t>
            </a:r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15" y="1290320"/>
            <a:ext cx="4572000" cy="281749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15" y="4170680"/>
            <a:ext cx="4572000" cy="25717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Актуальность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  <a:p>
            <a:r>
              <a:rPr lang="ru-RU" altLang="en-US">
                <a:solidFill>
                  <a:schemeClr val="tx1"/>
                </a:solidFill>
              </a:rPr>
              <a:t>Цель</a:t>
            </a:r>
            <a:r>
              <a:rPr lang="en-US" altLang="en-US">
                <a:solidFill>
                  <a:schemeClr val="tx1"/>
                </a:solidFill>
              </a:rPr>
              <a:t>: </a:t>
            </a:r>
            <a:r>
              <a:rPr lang="ru-RU" altLang="en-US">
                <a:solidFill>
                  <a:schemeClr val="tx1"/>
                </a:solidFill>
              </a:rPr>
              <a:t>Открывающиеся магазины и рестораны могут иметь онлайн-доставку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Гипотеза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r>
              <a:rPr lang="ru-RU" altLang="en-US">
                <a:solidFill>
                  <a:schemeClr val="tx1"/>
                </a:solidFill>
              </a:rPr>
              <a:t> Создание приложения для доставки еды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продуктов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Цель и гипотеза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344930"/>
            <a:ext cx="10515600" cy="5670550"/>
          </a:xfrm>
        </p:spPr>
        <p:txBody>
          <a:bodyPr>
            <a:normAutofit fontScale="90000" lnSpcReduction="10000"/>
          </a:bodyPr>
          <a:p>
            <a:r>
              <a:rPr lang="ru-RU" altLang="en-US">
                <a:solidFill>
                  <a:schemeClr val="tx1"/>
                </a:solidFill>
              </a:rPr>
              <a:t>1. Яндекс.Еда - один из крупнейших сервисов доставки еды в России, предлагает широкий выбор ресторанов и кафе.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2. Delivery Club - популярный сервис доставки еды, сотрудничает с тысячами ресторанов по всей стране.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3. Samokat - сервис быстрой доставки продуктов и товаров повседневного спроса, работает в нескольких городах России.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4. Глобус - сервис доставки продуктов питания и товаров для дома, предлагает широкий ассортимент товаров и быструю доставку.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5. Instamart - сервис быстрой доставки продуктов и товаров повседневного спроса, работает в нескольких крупных городах России.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Популярные аналоги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solidFill>
                  <a:schemeClr val="tx1"/>
                </a:solidFill>
              </a:rPr>
              <a:t>На данный момент из функционала реализовано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Регистрация, вход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выход из аккаунта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-Выбор нужной категории еды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-Выбор нужной еды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-Добавление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удаление еды из корзины</a:t>
            </a:r>
            <a:r>
              <a:rPr lang="en-US" altLang="ru-RU">
                <a:solidFill>
                  <a:schemeClr val="tx1"/>
                </a:solidFill>
              </a:rPr>
              <a:t>(</a:t>
            </a:r>
            <a:r>
              <a:rPr lang="ru-RU" altLang="ru-RU">
                <a:solidFill>
                  <a:schemeClr val="tx1"/>
                </a:solidFill>
              </a:rPr>
              <a:t>пока не через корзину)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-Оформление заказа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en-US" altLang="ru-RU">
                <a:solidFill>
                  <a:schemeClr val="tx1"/>
                </a:solidFill>
              </a:rPr>
              <a:t>-</a:t>
            </a:r>
            <a:r>
              <a:rPr lang="ru-RU" altLang="ru-RU">
                <a:solidFill>
                  <a:schemeClr val="tx1"/>
                </a:solidFill>
              </a:rPr>
              <a:t>График покупок используя </a:t>
            </a:r>
            <a:r>
              <a:rPr lang="en-US" altLang="ru-RU">
                <a:solidFill>
                  <a:schemeClr val="tx1"/>
                </a:solidFill>
              </a:rPr>
              <a:t>matplotlib</a:t>
            </a:r>
            <a:r>
              <a:rPr lang="ru-RU" altLang="en-US">
                <a:solidFill>
                  <a:schemeClr val="tx1"/>
                </a:solidFill>
              </a:rPr>
              <a:t>, </a:t>
            </a:r>
            <a:r>
              <a:rPr lang="en-US" altLang="en-US">
                <a:solidFill>
                  <a:schemeClr val="tx1"/>
                </a:solidFill>
              </a:rPr>
              <a:t>datetime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Изображение 5" descr="2024-05-17_06-33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7855"/>
            <a:ext cx="3181350" cy="2343150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3056890" y="3091180"/>
            <a:ext cx="7645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Изображение 7" descr="2024-05-17_06-26-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30" y="1373505"/>
            <a:ext cx="2019300" cy="299085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5519420" y="3081020"/>
            <a:ext cx="5359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Изображение 9" descr="2024-05-17_06-27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2197735"/>
            <a:ext cx="6003036" cy="1802891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11277600" y="3776345"/>
            <a:ext cx="0" cy="1022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1240155" y="1063625"/>
            <a:ext cx="0" cy="824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Изображение 12" descr="2024-05-17_06-27-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5" y="4924425"/>
            <a:ext cx="5878259" cy="1910715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4536440" y="5930900"/>
            <a:ext cx="146939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Изображение 14" descr="2024-05-17_06-28-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" y="4483735"/>
            <a:ext cx="3177159" cy="23740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11031855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Из функционала не реализовано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-Админ-панель(в разработке, на данный момент не корректно работает)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Удаление еды из корзины, через корзину, а не меню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-Отзывы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5" name="Изображение 4" descr="2024-05-17_06-38-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35" y="3505200"/>
            <a:ext cx="6648450" cy="33528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ru-RU" altLang="en-US">
                <a:solidFill>
                  <a:schemeClr val="tx1"/>
                </a:solidFill>
              </a:rPr>
              <a:t>1. Инвестиционные фонды, специализирующиеся на технологическом секторе.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2. Крупные корпорации, заинтересованные в расширении своей деятельности в сфере услуг.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3. Физические лица с высоким уровнем капитала, ищущие перспективные стартапы для инвестиций.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4. Стратегические инвесторы, которые могут использовать приложения для доставки еды как часть своей более широкой бизнес-стратегии.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5. Венчурные капиталисты, которые ищут инновационные и быстрорастущие компании в сфере технологий и услуг.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0160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Возможные инвесторы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6415405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При создании проекта я использовал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ru-RU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среду программирования </a:t>
            </a:r>
            <a:r>
              <a:rPr lang="en-US" altLang="en-US">
                <a:solidFill>
                  <a:schemeClr val="tx1"/>
                </a:solidFill>
              </a:rPr>
              <a:t>PyCharm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фреймворк </a:t>
            </a:r>
            <a:r>
              <a:rPr lang="en-US" altLang="en-US">
                <a:solidFill>
                  <a:schemeClr val="tx1"/>
                </a:solidFill>
              </a:rPr>
              <a:t>flet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библиотеки(</a:t>
            </a:r>
            <a:r>
              <a:rPr lang="en-US" altLang="en-US">
                <a:solidFill>
                  <a:schemeClr val="tx1"/>
                </a:solidFill>
              </a:rPr>
              <a:t>json, io, matplotlib, base64, datetime, pandas)</a:t>
            </a:r>
            <a:endParaRPr lang="en-US" altLang="en-US">
              <a:solidFill>
                <a:schemeClr val="tx1"/>
              </a:solidFill>
            </a:endParaRPr>
          </a:p>
          <a:p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0" y="1388745"/>
            <a:ext cx="2514600" cy="188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Изображение 3" descr="2024-05-17_06-46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0" y="1388745"/>
            <a:ext cx="2095500" cy="2286000"/>
          </a:xfrm>
          <a:prstGeom prst="rect">
            <a:avLst/>
          </a:prstGeom>
        </p:spPr>
      </p:pic>
      <p:pic>
        <p:nvPicPr>
          <p:cNvPr id="101" name="Изображение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6830695" y="4111626"/>
            <a:ext cx="5238750" cy="10477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2018" y="5445760"/>
            <a:ext cx="4299109" cy="12925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2237</Words>
  <Application>WPS Presentation</Application>
  <PresentationFormat>宽屏</PresentationFormat>
  <Paragraphs>67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Ivan</cp:lastModifiedBy>
  <cp:revision>4</cp:revision>
  <dcterms:created xsi:type="dcterms:W3CDTF">2024-05-16T23:10:00Z</dcterms:created>
  <dcterms:modified xsi:type="dcterms:W3CDTF">2024-05-24T00:22:13Z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1049-12.2.0.16909</vt:lpwstr>
  </property>
  <property fmtid="{D5CDD505-2E9C-101B-9397-08002B2CF9AE}" pid="3" name="ICV">
    <vt:lpwstr>F453E59DBD47413CB776345FAB9D83C3_11</vt:lpwstr>
  </property>
</Properties>
</file>